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3431059978" r:id="rId1"/>
  </p:sldMasterIdLst>
  <p:sldIdLst>
    <p:sldId id="2007577006" r:id="rId2"/>
    <p:sldId id="2007577007" r:id="rId3"/>
    <p:sldId id="2007577008" r:id="rId4"/>
    <p:sldId id="2007577009" r:id="rId5"/>
    <p:sldId id="2007577010" r:id="rId6"/>
    <p:sldId id="2007577013" r:id="rId7"/>
    <p:sldId id="2007577015" r:id="rId8"/>
    <p:sldId id="2007577014" r:id="rId9"/>
    <p:sldId id="2007577018" r:id="rId10"/>
    <p:sldId id="2007577019" r:id="rId11"/>
    <p:sldId id="2007577032" r:id="rId12"/>
    <p:sldId id="2007577035" r:id="rId13"/>
  </p:sldIdLst>
  <p:sldSz cx="24384000" cy="13716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6"/>
  </p:normalViewPr>
  <p:slideViewPr>
    <p:cSldViewPr snapToGrid="0" snapToObjects="1">
      <p:cViewPr varScale="1">
        <p:scale>
          <a:sx n="51" d="100"/>
          <a:sy n="51" d="100"/>
        </p:scale>
        <p:origin x="4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9856342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6.jpe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0.jpeg"/><Relationship Id="rId8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114024" y="-605194"/>
            <a:ext cx="25485169" cy="14625012"/>
          </a:xfrm>
          <a:prstGeom prst="rect">
            <a:avLst/>
          </a:prstGeom>
        </p:spPr>
      </p:pic>
      <p:sp>
        <p:nvSpPr>
          <p:cNvPr id="469" name="文本"/>
          <p:cNvSpPr>
            <a:spLocks noGrp="1"/>
          </p:cNvSpPr>
          <p:nvPr>
            <p:ph type="ctrTitle"/>
          </p:nvPr>
        </p:nvSpPr>
        <p:spPr>
          <a:xfrm>
            <a:off x="2267984" y="4832460"/>
            <a:ext cx="19848030" cy="287268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1109"/>
              </a:lnSpc>
            </a:pPr>
            <a:r>
              <a:rPr lang="zh-CN" altLang="en-US" sz="23070" b="0" i="0" u="none" spc="-3045" dirty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 中秋佳节团圆夜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79" name="文本"/>
          <p:cNvSpPr>
            <a:spLocks noGrp="1"/>
          </p:cNvSpPr>
          <p:nvPr>
            <p:ph type="ctrTitle"/>
          </p:nvPr>
        </p:nvSpPr>
        <p:spPr>
          <a:xfrm rot="2">
            <a:off x="11053035" y="1990536"/>
            <a:ext cx="2277928" cy="53482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781"/>
              </a:lnSpc>
            </a:pPr>
            <a:r>
              <a:rPr lang="zh-CN" altLang="en-US" sz="4347" b="0" i="0" u="none" spc="0" dirty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仲丨秋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78" name="文本"/>
          <p:cNvSpPr>
            <a:spLocks noGrp="1"/>
          </p:cNvSpPr>
          <p:nvPr>
            <p:ph type="ctrTitle"/>
          </p:nvPr>
        </p:nvSpPr>
        <p:spPr>
          <a:xfrm>
            <a:off x="11161907" y="2623686"/>
            <a:ext cx="2060183" cy="14432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90"/>
              </a:lnSpc>
            </a:pPr>
            <a:r>
              <a:rPr lang="zh-CN" altLang="en-US" sz="1173" b="0" i="0" u="none" spc="656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时间你慢慢的来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492" name="文本"/>
          <p:cNvSpPr>
            <a:spLocks noGrp="1"/>
          </p:cNvSpPr>
          <p:nvPr>
            <p:ph type="ctrTitle"/>
          </p:nvPr>
        </p:nvSpPr>
        <p:spPr>
          <a:xfrm rot="21599999">
            <a:off x="11159612" y="2815819"/>
            <a:ext cx="2064773" cy="759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890"/>
              </a:lnSpc>
            </a:pPr>
            <a:r>
              <a:rPr lang="zh-CN" altLang="en-US" sz="809" b="0" i="0" u="none" spc="54" dirty="0">
                <a:solidFill>
                  <a:srgbClr val="FFFFFF">
                    <a:alpha val="100000"/>
                  </a:srgbClr>
                </a:solidFill>
                <a:latin typeface="Cinzel-Bold" charset="-122"/>
                <a:ea typeface="Cinzel-Bold" charset="-122"/>
                <a:cs typeface="Cinzel-Bold" charset="-122"/>
              </a:rPr>
              <a:t>TIME   is coming slowly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513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21600000">
            <a:off x="10918227" y="1081415"/>
            <a:ext cx="2547543" cy="2424025"/>
          </a:xfrm>
          <a:prstGeom prst="rect">
            <a:avLst/>
          </a:prstGeom>
        </p:spPr>
      </p:pic>
      <p:pic>
        <p:nvPicPr>
          <p:cNvPr id="4989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727698" y="8228000"/>
            <a:ext cx="16928602" cy="40868"/>
          </a:xfrm>
          <a:prstGeom prst="rect">
            <a:avLst/>
          </a:prstGeom>
        </p:spPr>
      </p:pic>
      <p:sp>
        <p:nvSpPr>
          <p:cNvPr id="5456" name="文本"/>
          <p:cNvSpPr>
            <a:spLocks noGrp="1"/>
          </p:cNvSpPr>
          <p:nvPr>
            <p:ph type="ctrTitle"/>
          </p:nvPr>
        </p:nvSpPr>
        <p:spPr>
          <a:xfrm>
            <a:off x="1991764" y="8617873"/>
            <a:ext cx="20400470" cy="6232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40"/>
              </a:lnSpc>
            </a:pPr>
            <a:r>
              <a:rPr lang="zh-CN" altLang="en-US" sz="4945" b="0" i="0" u="none" spc="1716" dirty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日子四季般轮回的流逝  愿你能在轮回里安好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47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3727698" y="9601842"/>
            <a:ext cx="16928602" cy="40868"/>
          </a:xfrm>
          <a:prstGeom prst="rect">
            <a:avLst/>
          </a:prstGeom>
        </p:spPr>
      </p:pic>
      <p:pic>
        <p:nvPicPr>
          <p:cNvPr id="694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573" y="10696307"/>
            <a:ext cx="6575878" cy="3019900"/>
          </a:xfrm>
          <a:prstGeom prst="rect">
            <a:avLst/>
          </a:prstGeom>
        </p:spPr>
      </p:pic>
      <p:pic>
        <p:nvPicPr>
          <p:cNvPr id="7408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7706987" y="11171088"/>
            <a:ext cx="1763622" cy="766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15547" y="449514"/>
            <a:ext cx="1109875" cy="811022"/>
          </a:xfrm>
          <a:prstGeom prst="rect">
            <a:avLst/>
          </a:prstGeom>
        </p:spPr>
      </p:pic>
      <p:sp>
        <p:nvSpPr>
          <p:cNvPr id="921" name="文本"/>
          <p:cNvSpPr>
            <a:spLocks noGrp="1"/>
          </p:cNvSpPr>
          <p:nvPr>
            <p:ph type="ctrTitle"/>
          </p:nvPr>
        </p:nvSpPr>
        <p:spPr>
          <a:xfrm>
            <a:off x="799676" y="1624988"/>
            <a:ext cx="541617" cy="24468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66"/>
              </a:lnSpc>
            </a:pPr>
            <a:r>
              <a:rPr lang="zh-CN" altLang="en-US" sz="4264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未来的我们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2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345218" y="9495098"/>
            <a:ext cx="15693562" cy="15693562"/>
          </a:xfrm>
          <a:prstGeom prst="rect">
            <a:avLst/>
          </a:prstGeom>
        </p:spPr>
      </p:pic>
      <p:pic>
        <p:nvPicPr>
          <p:cNvPr id="29258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9531438" y="11272331"/>
            <a:ext cx="5321122" cy="2443667"/>
          </a:xfrm>
          <a:prstGeom prst="rect">
            <a:avLst/>
          </a:prstGeom>
        </p:spPr>
      </p:pic>
      <p:sp>
        <p:nvSpPr>
          <p:cNvPr id="25" name="文本"/>
          <p:cNvSpPr txBox="1">
            <a:spLocks/>
          </p:cNvSpPr>
          <p:nvPr/>
        </p:nvSpPr>
        <p:spPr>
          <a:xfrm>
            <a:off x="1341293" y="2692400"/>
            <a:ext cx="21920772" cy="39638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3313"/>
              </a:lnSpc>
            </a:pPr>
            <a:r>
              <a:rPr lang="zh-CN" altLang="en-US" sz="25479" spc="-3363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黑龙江省</a:t>
            </a:r>
            <a:endParaRPr lang="en-US" altLang="zh-CN" sz="25479" spc="-3363" dirty="0" smtClean="0">
              <a:solidFill>
                <a:srgbClr val="FFFFFF">
                  <a:alpha val="100000"/>
                </a:srgbClr>
              </a:solidFill>
              <a:latin typeface="FZYaoTi-M06S" charset="-122"/>
              <a:ea typeface="FZYaoTi-M06S" charset="-122"/>
              <a:cs typeface="FZYaoTi-M06S" charset="-122"/>
            </a:endParaRPr>
          </a:p>
          <a:p>
            <a:pPr algn="ctr">
              <a:lnSpc>
                <a:spcPts val="23313"/>
              </a:lnSpc>
            </a:pPr>
            <a:r>
              <a:rPr lang="en-US" altLang="zh-CN" sz="25479" spc="-3363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IT</a:t>
            </a:r>
            <a:r>
              <a:rPr lang="zh-CN" altLang="en-US" sz="25479" spc="-3363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培训扛把子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15547" y="449514"/>
            <a:ext cx="1109875" cy="811022"/>
          </a:xfrm>
          <a:prstGeom prst="rect">
            <a:avLst/>
          </a:prstGeom>
        </p:spPr>
      </p:pic>
      <p:sp>
        <p:nvSpPr>
          <p:cNvPr id="921" name="文本"/>
          <p:cNvSpPr>
            <a:spLocks noGrp="1"/>
          </p:cNvSpPr>
          <p:nvPr>
            <p:ph type="ctrTitle"/>
          </p:nvPr>
        </p:nvSpPr>
        <p:spPr>
          <a:xfrm>
            <a:off x="799676" y="1633451"/>
            <a:ext cx="541617" cy="24528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66"/>
              </a:lnSpc>
            </a:pPr>
            <a:r>
              <a:rPr lang="zh-CN" altLang="en-US" sz="4264" b="0" i="0" u="none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未来的我们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2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4838412" y="234"/>
            <a:ext cx="9545757" cy="7050843"/>
          </a:xfrm>
          <a:prstGeom prst="rect">
            <a:avLst/>
          </a:prstGeom>
        </p:spPr>
      </p:pic>
      <p:sp>
        <p:nvSpPr>
          <p:cNvPr id="2386" name="文本"/>
          <p:cNvSpPr>
            <a:spLocks noGrp="1"/>
          </p:cNvSpPr>
          <p:nvPr>
            <p:ph type="ctrTitle"/>
          </p:nvPr>
        </p:nvSpPr>
        <p:spPr>
          <a:xfrm>
            <a:off x="6740004" y="3804626"/>
            <a:ext cx="1025011" cy="8522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234"/>
              </a:lnSpc>
            </a:pPr>
            <a:r>
              <a:rPr lang="zh-CN" altLang="en-US" sz="7103" b="0" i="0" u="none" spc="355" dirty="0">
                <a:ln w="4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489" name="文本"/>
          <p:cNvSpPr>
            <a:spLocks noGrp="1"/>
          </p:cNvSpPr>
          <p:nvPr>
            <p:ph type="ctrTitle"/>
          </p:nvPr>
        </p:nvSpPr>
        <p:spPr>
          <a:xfrm rot="21599999">
            <a:off x="7876743" y="4006572"/>
            <a:ext cx="6542516" cy="71989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20"/>
              </a:lnSpc>
            </a:pPr>
            <a:r>
              <a:rPr lang="zh-CN" altLang="en-US" sz="2200" b="0" i="0" u="none" spc="220" dirty="0" smtClean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优化教学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588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4980000">
            <a:off x="5171563" y="3665916"/>
            <a:ext cx="1609518" cy="1499778"/>
          </a:xfrm>
          <a:prstGeom prst="rect">
            <a:avLst/>
          </a:prstGeom>
        </p:spPr>
      </p:pic>
      <p:sp>
        <p:nvSpPr>
          <p:cNvPr id="6062" name="文本"/>
          <p:cNvSpPr>
            <a:spLocks noGrp="1"/>
          </p:cNvSpPr>
          <p:nvPr>
            <p:ph type="ctrTitle"/>
          </p:nvPr>
        </p:nvSpPr>
        <p:spPr>
          <a:xfrm>
            <a:off x="6740004" y="5946724"/>
            <a:ext cx="1025011" cy="8945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234"/>
              </a:lnSpc>
            </a:pPr>
            <a:r>
              <a:rPr lang="zh-CN" altLang="en-US" sz="7103" b="0" i="0" u="none" spc="355" dirty="0">
                <a:ln w="4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165" name="文本"/>
          <p:cNvSpPr>
            <a:spLocks noGrp="1"/>
          </p:cNvSpPr>
          <p:nvPr>
            <p:ph type="ctrTitle"/>
          </p:nvPr>
        </p:nvSpPr>
        <p:spPr>
          <a:xfrm rot="21599999">
            <a:off x="7876743" y="6127526"/>
            <a:ext cx="6542516" cy="71989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20"/>
              </a:lnSpc>
            </a:pPr>
            <a:r>
              <a:rPr lang="zh-CN" altLang="en-US" sz="2200" b="0" i="0" u="none" spc="220" dirty="0" smtClean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部门通力协作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9264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4980000">
            <a:off x="5171563" y="5786870"/>
            <a:ext cx="1609518" cy="1499778"/>
          </a:xfrm>
          <a:prstGeom prst="rect">
            <a:avLst/>
          </a:prstGeom>
        </p:spPr>
      </p:pic>
      <p:sp>
        <p:nvSpPr>
          <p:cNvPr id="9738" name="文本"/>
          <p:cNvSpPr>
            <a:spLocks noGrp="1"/>
          </p:cNvSpPr>
          <p:nvPr>
            <p:ph type="ctrTitle"/>
          </p:nvPr>
        </p:nvSpPr>
        <p:spPr>
          <a:xfrm>
            <a:off x="6740004" y="8025164"/>
            <a:ext cx="1025011" cy="8522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234"/>
              </a:lnSpc>
            </a:pPr>
            <a:r>
              <a:rPr lang="zh-CN" altLang="en-US" sz="7103" b="0" i="0" u="none" spc="355" dirty="0">
                <a:ln w="4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841" name="文本"/>
          <p:cNvSpPr>
            <a:spLocks noGrp="1"/>
          </p:cNvSpPr>
          <p:nvPr>
            <p:ph type="ctrTitle"/>
          </p:nvPr>
        </p:nvSpPr>
        <p:spPr>
          <a:xfrm rot="21599999">
            <a:off x="7876743" y="8227110"/>
            <a:ext cx="6542516" cy="71989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20"/>
              </a:lnSpc>
            </a:pPr>
            <a:r>
              <a:rPr lang="zh-CN" altLang="en-US" sz="2200" spc="220" dirty="0" smtClean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互相促进</a:t>
            </a:r>
            <a:r>
              <a:rPr lang="en-US" altLang="zh-CN" sz="2200" spc="220" dirty="0" smtClean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200" spc="220" dirty="0" smtClean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抱团取暖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2941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4980000">
            <a:off x="5171563" y="7886454"/>
            <a:ext cx="1609518" cy="1499778"/>
          </a:xfrm>
          <a:prstGeom prst="rect">
            <a:avLst/>
          </a:prstGeom>
        </p:spPr>
      </p:pic>
      <p:sp>
        <p:nvSpPr>
          <p:cNvPr id="13416" name="文本"/>
          <p:cNvSpPr>
            <a:spLocks noGrp="1"/>
          </p:cNvSpPr>
          <p:nvPr>
            <p:ph type="ctrTitle"/>
          </p:nvPr>
        </p:nvSpPr>
        <p:spPr>
          <a:xfrm>
            <a:off x="6740004" y="10167262"/>
            <a:ext cx="1025011" cy="8945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234"/>
              </a:lnSpc>
            </a:pPr>
            <a:r>
              <a:rPr lang="zh-CN" altLang="en-US" sz="7103" b="0" i="0" u="none" spc="355" dirty="0">
                <a:ln w="4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521" name="文本"/>
          <p:cNvSpPr>
            <a:spLocks noGrp="1"/>
          </p:cNvSpPr>
          <p:nvPr>
            <p:ph type="ctrTitle"/>
          </p:nvPr>
        </p:nvSpPr>
        <p:spPr>
          <a:xfrm rot="21599999">
            <a:off x="7876743" y="10348064"/>
            <a:ext cx="6542516" cy="71989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520"/>
              </a:lnSpc>
            </a:pPr>
            <a:r>
              <a:rPr lang="zh-CN" altLang="en-US" sz="2200" spc="220" dirty="0" smtClean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不断努力</a:t>
            </a:r>
            <a:r>
              <a:rPr lang="en-US" altLang="zh-CN" sz="2200" spc="220" dirty="0" smtClean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200" spc="220" dirty="0" smtClean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不忘坚持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6622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4980000">
            <a:off x="5171563" y="10007408"/>
            <a:ext cx="1609518" cy="14997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12699" y="-133133"/>
            <a:ext cx="24409399" cy="14007666"/>
          </a:xfrm>
          <a:prstGeom prst="rect">
            <a:avLst/>
          </a:prstGeom>
        </p:spPr>
      </p:pic>
      <p:sp>
        <p:nvSpPr>
          <p:cNvPr id="468" name="文本"/>
          <p:cNvSpPr>
            <a:spLocks noGrp="1"/>
          </p:cNvSpPr>
          <p:nvPr>
            <p:ph type="ctrTitle"/>
          </p:nvPr>
        </p:nvSpPr>
        <p:spPr>
          <a:xfrm>
            <a:off x="1231613" y="5667936"/>
            <a:ext cx="21920772" cy="317267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3313"/>
              </a:lnSpc>
            </a:pPr>
            <a:r>
              <a:rPr lang="zh-CN" altLang="en-US" sz="25479" b="0" i="0" u="none" spc="-3363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谢谢大家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76" name="文本"/>
          <p:cNvSpPr>
            <a:spLocks noGrp="1"/>
          </p:cNvSpPr>
          <p:nvPr>
            <p:ph type="ctrTitle"/>
          </p:nvPr>
        </p:nvSpPr>
        <p:spPr>
          <a:xfrm rot="2">
            <a:off x="10977795" y="3148781"/>
            <a:ext cx="2428409" cy="5701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97"/>
              </a:lnSpc>
            </a:pPr>
            <a:r>
              <a:rPr lang="zh-CN" altLang="en-US" sz="4634" b="0" i="0" u="none" spc="0" dirty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仲丨秋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75" name="文本"/>
          <p:cNvSpPr>
            <a:spLocks noGrp="1"/>
          </p:cNvSpPr>
          <p:nvPr>
            <p:ph type="ctrTitle"/>
          </p:nvPr>
        </p:nvSpPr>
        <p:spPr>
          <a:xfrm>
            <a:off x="11093859" y="3823757"/>
            <a:ext cx="2196279" cy="15385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375"/>
              </a:lnSpc>
            </a:pPr>
            <a:r>
              <a:rPr lang="zh-CN" altLang="en-US" sz="1250" b="0" i="0" u="none" spc="700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时间你慢慢的来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489" name="文本"/>
          <p:cNvSpPr>
            <a:spLocks noGrp="1"/>
          </p:cNvSpPr>
          <p:nvPr>
            <p:ph type="ctrTitle"/>
          </p:nvPr>
        </p:nvSpPr>
        <p:spPr>
          <a:xfrm rot="21599999">
            <a:off x="11091413" y="4028583"/>
            <a:ext cx="2201172" cy="809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49"/>
              </a:lnSpc>
            </a:pPr>
            <a:r>
              <a:rPr lang="zh-CN" altLang="en-US" sz="862" b="0" i="0" u="none" spc="57" dirty="0">
                <a:solidFill>
                  <a:srgbClr val="FFFFFF">
                    <a:alpha val="100000"/>
                  </a:srgbClr>
                </a:solidFill>
                <a:latin typeface="Cinzel-Bold" charset="-122"/>
                <a:ea typeface="Cinzel-Bold" charset="-122"/>
                <a:cs typeface="Cinzel-Bold" charset="-122"/>
              </a:rPr>
              <a:t>TIME   is coming slowly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510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 rot="21600000">
            <a:off x="10834082" y="2179604"/>
            <a:ext cx="2715834" cy="2584157"/>
          </a:xfrm>
          <a:prstGeom prst="rect">
            <a:avLst/>
          </a:prstGeom>
        </p:spPr>
      </p:pic>
      <p:pic>
        <p:nvPicPr>
          <p:cNvPr id="4986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024865" y="9111357"/>
            <a:ext cx="16928602" cy="40868"/>
          </a:xfrm>
          <a:prstGeom prst="rect">
            <a:avLst/>
          </a:prstGeom>
        </p:spPr>
      </p:pic>
      <p:sp>
        <p:nvSpPr>
          <p:cNvPr id="5453" name="文本"/>
          <p:cNvSpPr>
            <a:spLocks noGrp="1"/>
          </p:cNvSpPr>
          <p:nvPr>
            <p:ph type="ctrTitle"/>
          </p:nvPr>
        </p:nvSpPr>
        <p:spPr>
          <a:xfrm>
            <a:off x="2310355" y="9580656"/>
            <a:ext cx="20400470" cy="6232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440"/>
              </a:lnSpc>
            </a:pPr>
            <a:r>
              <a:rPr lang="zh-CN" altLang="en-US" sz="4945" b="0" i="0" u="none" spc="1716" dirty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日子四季般轮回的流逝  愿你能在轮回里安好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473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024859" y="10588953"/>
            <a:ext cx="16928602" cy="40868"/>
          </a:xfrm>
          <a:prstGeom prst="rect">
            <a:avLst/>
          </a:prstGeom>
        </p:spPr>
      </p:pic>
      <p:pic>
        <p:nvPicPr>
          <p:cNvPr id="6941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573" y="10696307"/>
            <a:ext cx="6575878" cy="3019900"/>
          </a:xfrm>
          <a:prstGeom prst="rect">
            <a:avLst/>
          </a:prstGeom>
        </p:spPr>
      </p:pic>
      <p:pic>
        <p:nvPicPr>
          <p:cNvPr id="7406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7706987" y="11171088"/>
            <a:ext cx="1763622" cy="7667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00" y="10717580"/>
            <a:ext cx="6528550" cy="2998165"/>
          </a:xfrm>
          <a:prstGeom prst="rect">
            <a:avLst/>
          </a:prstGeom>
        </p:spPr>
      </p:pic>
      <p:pic>
        <p:nvPicPr>
          <p:cNvPr id="92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700764" y="343459"/>
            <a:ext cx="5565635" cy="5565635"/>
          </a:xfrm>
          <a:prstGeom prst="rect">
            <a:avLst/>
          </a:prstGeom>
        </p:spPr>
      </p:pic>
      <p:sp>
        <p:nvSpPr>
          <p:cNvPr id="1388" name="文本"/>
          <p:cNvSpPr>
            <a:spLocks noGrp="1"/>
          </p:cNvSpPr>
          <p:nvPr>
            <p:ph type="ctrTitle"/>
          </p:nvPr>
        </p:nvSpPr>
        <p:spPr>
          <a:xfrm>
            <a:off x="2694331" y="2034523"/>
            <a:ext cx="2102612" cy="491925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2926"/>
              </a:lnSpc>
            </a:pPr>
            <a:r>
              <a:rPr lang="zh-CN" altLang="en-US" sz="16517" b="0" i="0" u="none" spc="0" dirty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目录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86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2513720">
            <a:off x="2105904" y="7202326"/>
            <a:ext cx="1230808" cy="843080"/>
          </a:xfrm>
          <a:prstGeom prst="rect">
            <a:avLst/>
          </a:prstGeom>
        </p:spPr>
      </p:pic>
      <p:pic>
        <p:nvPicPr>
          <p:cNvPr id="2859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 rot="14070467">
            <a:off x="4349010" y="1718881"/>
            <a:ext cx="1238636" cy="848443"/>
          </a:xfrm>
          <a:prstGeom prst="rect">
            <a:avLst/>
          </a:prstGeom>
        </p:spPr>
      </p:pic>
      <p:sp>
        <p:nvSpPr>
          <p:cNvPr id="3333" name="文本"/>
          <p:cNvSpPr>
            <a:spLocks noGrp="1"/>
          </p:cNvSpPr>
          <p:nvPr>
            <p:ph type="ctrTitle"/>
          </p:nvPr>
        </p:nvSpPr>
        <p:spPr>
          <a:xfrm>
            <a:off x="9774362" y="6946380"/>
            <a:ext cx="4334606" cy="5289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64"/>
              </a:lnSpc>
            </a:pPr>
            <a:r>
              <a:rPr lang="zh-CN" altLang="en-US" sz="4264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我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334" name="文本"/>
          <p:cNvSpPr>
            <a:spLocks noGrp="1"/>
          </p:cNvSpPr>
          <p:nvPr>
            <p:ph type="ctrTitle"/>
          </p:nvPr>
        </p:nvSpPr>
        <p:spPr>
          <a:xfrm>
            <a:off x="9758739" y="8557011"/>
            <a:ext cx="4334606" cy="52892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64"/>
              </a:lnSpc>
            </a:pPr>
            <a:r>
              <a:rPr lang="zh-CN" altLang="en-US" sz="4264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我们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334" name="文本"/>
          <p:cNvSpPr>
            <a:spLocks noGrp="1"/>
          </p:cNvSpPr>
          <p:nvPr>
            <p:ph type="ctrTitle"/>
          </p:nvPr>
        </p:nvSpPr>
        <p:spPr>
          <a:xfrm>
            <a:off x="9774362" y="10155542"/>
            <a:ext cx="4318983" cy="53315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4264"/>
              </a:lnSpc>
            </a:pPr>
            <a:r>
              <a:rPr lang="zh-CN" altLang="en-US" sz="4264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未来的我们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9339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7675532" y="6857999"/>
            <a:ext cx="1495955" cy="856281"/>
          </a:xfrm>
          <a:prstGeom prst="rect">
            <a:avLst/>
          </a:prstGeom>
        </p:spPr>
      </p:pic>
      <p:sp>
        <p:nvSpPr>
          <p:cNvPr id="9806" name="文本"/>
          <p:cNvSpPr>
            <a:spLocks noGrp="1"/>
          </p:cNvSpPr>
          <p:nvPr>
            <p:ph type="ctrTitle"/>
          </p:nvPr>
        </p:nvSpPr>
        <p:spPr>
          <a:xfrm>
            <a:off x="7587299" y="6993152"/>
            <a:ext cx="1705378" cy="42525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264"/>
              </a:lnSpc>
            </a:pPr>
            <a:r>
              <a:rPr lang="zh-CN" altLang="en-US" sz="4264" b="0" i="0" u="none" spc="42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0813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7675532" y="8456117"/>
            <a:ext cx="1495955" cy="856281"/>
          </a:xfrm>
          <a:prstGeom prst="rect">
            <a:avLst/>
          </a:prstGeom>
        </p:spPr>
      </p:pic>
      <p:sp>
        <p:nvSpPr>
          <p:cNvPr id="11281" name="文本"/>
          <p:cNvSpPr>
            <a:spLocks noGrp="1"/>
          </p:cNvSpPr>
          <p:nvPr>
            <p:ph type="ctrTitle"/>
          </p:nvPr>
        </p:nvSpPr>
        <p:spPr>
          <a:xfrm>
            <a:off x="7587299" y="8589419"/>
            <a:ext cx="1705378" cy="4234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264"/>
              </a:lnSpc>
            </a:pPr>
            <a:r>
              <a:rPr lang="zh-CN" altLang="en-US" sz="4264" b="0" i="0" u="none" spc="42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2289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7675532" y="10016880"/>
            <a:ext cx="1495955" cy="856281"/>
          </a:xfrm>
          <a:prstGeom prst="rect">
            <a:avLst/>
          </a:prstGeom>
        </p:spPr>
      </p:pic>
      <p:sp>
        <p:nvSpPr>
          <p:cNvPr id="12758" name="文本"/>
          <p:cNvSpPr>
            <a:spLocks noGrp="1"/>
          </p:cNvSpPr>
          <p:nvPr>
            <p:ph type="ctrTitle"/>
          </p:nvPr>
        </p:nvSpPr>
        <p:spPr>
          <a:xfrm>
            <a:off x="7587299" y="10150182"/>
            <a:ext cx="1705378" cy="42340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264"/>
              </a:lnSpc>
            </a:pPr>
            <a:r>
              <a:rPr lang="zh-CN" altLang="en-US" sz="4264" b="0" i="0" u="none" spc="42" dirty="0">
                <a:solidFill>
                  <a:srgbClr val="FFFFFF">
                    <a:alpha val="100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03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00" y="10717580"/>
            <a:ext cx="6528550" cy="2998165"/>
          </a:xfrm>
          <a:prstGeom prst="rect">
            <a:avLst/>
          </a:prstGeom>
        </p:spPr>
      </p:pic>
      <p:pic>
        <p:nvPicPr>
          <p:cNvPr id="92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743914" y="409914"/>
            <a:ext cx="12896170" cy="12896170"/>
          </a:xfrm>
          <a:prstGeom prst="rect">
            <a:avLst/>
          </a:prstGeom>
        </p:spPr>
      </p:pic>
      <p:sp>
        <p:nvSpPr>
          <p:cNvPr id="1389" name="文本"/>
          <p:cNvSpPr>
            <a:spLocks noGrp="1"/>
          </p:cNvSpPr>
          <p:nvPr>
            <p:ph type="ctrTitle"/>
          </p:nvPr>
        </p:nvSpPr>
        <p:spPr>
          <a:xfrm>
            <a:off x="11157997" y="3018776"/>
            <a:ext cx="2102612" cy="73322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1059"/>
              </a:lnSpc>
            </a:pPr>
            <a:r>
              <a:rPr lang="zh-CN" altLang="en-US" sz="16517" b="0" i="0" u="none" spc="0" dirty="0">
                <a:solidFill>
                  <a:srgbClr val="07153C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章节壹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8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2513720">
            <a:off x="10542593" y="10115487"/>
            <a:ext cx="1230808" cy="843080"/>
          </a:xfrm>
          <a:prstGeom prst="rect">
            <a:avLst/>
          </a:prstGeom>
        </p:spPr>
      </p:pic>
      <p:pic>
        <p:nvPicPr>
          <p:cNvPr id="2864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 rot="14070467">
            <a:off x="12641291" y="2780565"/>
            <a:ext cx="1238636" cy="848443"/>
          </a:xfrm>
          <a:prstGeom prst="rect">
            <a:avLst/>
          </a:prstGeom>
        </p:spPr>
      </p:pic>
      <p:pic>
        <p:nvPicPr>
          <p:cNvPr id="4343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9008439" y="10537027"/>
            <a:ext cx="3826120" cy="166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15547" y="449514"/>
            <a:ext cx="1109875" cy="811022"/>
          </a:xfrm>
          <a:prstGeom prst="rect">
            <a:avLst/>
          </a:prstGeom>
        </p:spPr>
      </p:pic>
      <p:sp>
        <p:nvSpPr>
          <p:cNvPr id="921" name="文本"/>
          <p:cNvSpPr>
            <a:spLocks noGrp="1"/>
          </p:cNvSpPr>
          <p:nvPr>
            <p:ph type="ctrTitle"/>
          </p:nvPr>
        </p:nvSpPr>
        <p:spPr>
          <a:xfrm>
            <a:off x="799676" y="1637682"/>
            <a:ext cx="541617" cy="31026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66"/>
              </a:lnSpc>
            </a:pPr>
            <a:r>
              <a:rPr lang="zh-CN" altLang="en-US" sz="4264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这样的我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22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0" y="6627409"/>
            <a:ext cx="8317278" cy="7088589"/>
          </a:xfrm>
          <a:prstGeom prst="rect">
            <a:avLst/>
          </a:prstGeom>
        </p:spPr>
      </p:pic>
      <p:pic>
        <p:nvPicPr>
          <p:cNvPr id="2384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8455136" y="835349"/>
            <a:ext cx="4747822" cy="47478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53" y="1260536"/>
            <a:ext cx="13665200" cy="75948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07" y="5583171"/>
            <a:ext cx="6350000" cy="469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92" y="7459954"/>
            <a:ext cx="9254200" cy="6144788"/>
          </a:xfrm>
          <a:prstGeom prst="rect">
            <a:avLst/>
          </a:prstGeom>
        </p:spPr>
      </p:pic>
      <p:sp>
        <p:nvSpPr>
          <p:cNvPr id="10" name="文本"/>
          <p:cNvSpPr txBox="1">
            <a:spLocks/>
          </p:cNvSpPr>
          <p:nvPr/>
        </p:nvSpPr>
        <p:spPr>
          <a:xfrm>
            <a:off x="2890787" y="4132546"/>
            <a:ext cx="541617" cy="310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066"/>
              </a:lnSpc>
            </a:pPr>
            <a:r>
              <a:rPr lang="zh-CN" altLang="en-US" sz="4264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侠之大者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15547" y="449514"/>
            <a:ext cx="1109875" cy="811022"/>
          </a:xfrm>
          <a:prstGeom prst="rect">
            <a:avLst/>
          </a:prstGeom>
        </p:spPr>
      </p:pic>
      <p:sp>
        <p:nvSpPr>
          <p:cNvPr id="921" name="文本"/>
          <p:cNvSpPr>
            <a:spLocks noGrp="1"/>
          </p:cNvSpPr>
          <p:nvPr>
            <p:ph type="ctrTitle"/>
          </p:nvPr>
        </p:nvSpPr>
        <p:spPr>
          <a:xfrm>
            <a:off x="799676" y="1637682"/>
            <a:ext cx="541617" cy="31026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66"/>
              </a:lnSpc>
            </a:pPr>
            <a:r>
              <a:rPr lang="zh-CN" altLang="en-US" sz="4264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这样</a:t>
            </a:r>
            <a:r>
              <a:rPr lang="zh-CN" altLang="en-US" sz="4264" spc="1279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的</a:t>
            </a:r>
            <a:r>
              <a:rPr lang="zh-CN" altLang="en-US" sz="4264" spc="1279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我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924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134049" y="4765449"/>
            <a:ext cx="878388" cy="90387"/>
          </a:xfrm>
          <a:prstGeom prst="rect">
            <a:avLst/>
          </a:prstGeom>
        </p:spPr>
      </p:pic>
      <p:pic>
        <p:nvPicPr>
          <p:cNvPr id="4390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 rot="5400000">
            <a:off x="13526249" y="5157649"/>
            <a:ext cx="878388" cy="93742"/>
          </a:xfrm>
          <a:prstGeom prst="rect">
            <a:avLst/>
          </a:prstGeom>
        </p:spPr>
      </p:pic>
      <p:pic>
        <p:nvPicPr>
          <p:cNvPr id="4862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 rot="10800000">
            <a:off x="10419215" y="6645583"/>
            <a:ext cx="878388" cy="90387"/>
          </a:xfrm>
          <a:prstGeom prst="rect">
            <a:avLst/>
          </a:prstGeom>
        </p:spPr>
      </p:pic>
      <p:pic>
        <p:nvPicPr>
          <p:cNvPr id="5335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 rot="16200000">
            <a:off x="10027015" y="6250028"/>
            <a:ext cx="878388" cy="93742"/>
          </a:xfrm>
          <a:prstGeom prst="rect">
            <a:avLst/>
          </a:prstGeom>
        </p:spPr>
      </p:pic>
      <p:pic>
        <p:nvPicPr>
          <p:cNvPr id="12927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7102616" y="1203321"/>
            <a:ext cx="4747822" cy="4747822"/>
          </a:xfrm>
          <a:prstGeom prst="rect">
            <a:avLst/>
          </a:prstGeom>
        </p:spPr>
      </p:pic>
      <p:pic>
        <p:nvPicPr>
          <p:cNvPr id="13397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0" y="10785102"/>
            <a:ext cx="6382071" cy="29308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8" y="683886"/>
            <a:ext cx="11125200" cy="834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172" y="6296899"/>
            <a:ext cx="12283827" cy="6980029"/>
          </a:xfrm>
          <a:prstGeom prst="rect">
            <a:avLst/>
          </a:prstGeom>
        </p:spPr>
      </p:pic>
      <p:sp>
        <p:nvSpPr>
          <p:cNvPr id="18" name="文本"/>
          <p:cNvSpPr txBox="1">
            <a:spLocks/>
          </p:cNvSpPr>
          <p:nvPr/>
        </p:nvSpPr>
        <p:spPr>
          <a:xfrm>
            <a:off x="2890787" y="4132546"/>
            <a:ext cx="541617" cy="310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066"/>
              </a:lnSpc>
            </a:pPr>
            <a:r>
              <a:rPr lang="zh-CN" altLang="en-US" sz="4264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处女座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00" y="10717580"/>
            <a:ext cx="6528550" cy="2998165"/>
          </a:xfrm>
          <a:prstGeom prst="rect">
            <a:avLst/>
          </a:prstGeom>
        </p:spPr>
      </p:pic>
      <p:pic>
        <p:nvPicPr>
          <p:cNvPr id="92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743914" y="409914"/>
            <a:ext cx="12896170" cy="12896170"/>
          </a:xfrm>
          <a:prstGeom prst="rect">
            <a:avLst/>
          </a:prstGeom>
        </p:spPr>
      </p:pic>
      <p:sp>
        <p:nvSpPr>
          <p:cNvPr id="1389" name="文本"/>
          <p:cNvSpPr>
            <a:spLocks noGrp="1"/>
          </p:cNvSpPr>
          <p:nvPr>
            <p:ph type="ctrTitle"/>
          </p:nvPr>
        </p:nvSpPr>
        <p:spPr>
          <a:xfrm>
            <a:off x="11157997" y="3018776"/>
            <a:ext cx="2102612" cy="738140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1059"/>
              </a:lnSpc>
            </a:pPr>
            <a:r>
              <a:rPr lang="zh-CN" altLang="en-US" sz="16517" b="0" i="0" u="none" spc="0" dirty="0">
                <a:solidFill>
                  <a:srgbClr val="07153C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章节贰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8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2513720">
            <a:off x="10542593" y="10115487"/>
            <a:ext cx="1230808" cy="843080"/>
          </a:xfrm>
          <a:prstGeom prst="rect">
            <a:avLst/>
          </a:prstGeom>
        </p:spPr>
      </p:pic>
      <p:pic>
        <p:nvPicPr>
          <p:cNvPr id="2864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 rot="14070467">
            <a:off x="12641291" y="2780565"/>
            <a:ext cx="1238636" cy="848443"/>
          </a:xfrm>
          <a:prstGeom prst="rect">
            <a:avLst/>
          </a:prstGeom>
        </p:spPr>
      </p:pic>
      <p:pic>
        <p:nvPicPr>
          <p:cNvPr id="4342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9008439" y="10537027"/>
            <a:ext cx="3826120" cy="1663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15547" y="449514"/>
            <a:ext cx="1109875" cy="811022"/>
          </a:xfrm>
          <a:prstGeom prst="rect">
            <a:avLst/>
          </a:prstGeom>
        </p:spPr>
      </p:pic>
      <p:sp>
        <p:nvSpPr>
          <p:cNvPr id="921" name="文本"/>
          <p:cNvSpPr>
            <a:spLocks noGrp="1"/>
          </p:cNvSpPr>
          <p:nvPr>
            <p:ph type="ctrTitle"/>
          </p:nvPr>
        </p:nvSpPr>
        <p:spPr>
          <a:xfrm>
            <a:off x="799676" y="1637682"/>
            <a:ext cx="541617" cy="24592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66"/>
              </a:lnSpc>
            </a:pPr>
            <a:r>
              <a:rPr lang="zh-CN" altLang="en-US" sz="4264" b="0" i="0" u="none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我们</a:t>
            </a:r>
            <a:r>
              <a:rPr lang="zh-CN" altLang="en-US" sz="4264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团建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2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8556098" y="1401164"/>
            <a:ext cx="4134089" cy="41340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3187700"/>
            <a:ext cx="12700000" cy="825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15547" y="449514"/>
            <a:ext cx="1109875" cy="811022"/>
          </a:xfrm>
          <a:prstGeom prst="rect">
            <a:avLst/>
          </a:prstGeom>
        </p:spPr>
      </p:pic>
      <p:sp>
        <p:nvSpPr>
          <p:cNvPr id="921" name="文本"/>
          <p:cNvSpPr>
            <a:spLocks noGrp="1"/>
          </p:cNvSpPr>
          <p:nvPr>
            <p:ph type="ctrTitle"/>
          </p:nvPr>
        </p:nvSpPr>
        <p:spPr>
          <a:xfrm>
            <a:off x="799676" y="1637682"/>
            <a:ext cx="541617" cy="24592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066"/>
              </a:lnSpc>
            </a:pPr>
            <a:r>
              <a:rPr lang="zh-CN" altLang="en-US" sz="4264" b="0" i="0" u="none" spc="1279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我们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2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0" y="7595030"/>
            <a:ext cx="24476309" cy="9456755"/>
          </a:xfrm>
          <a:prstGeom prst="rect">
            <a:avLst/>
          </a:prstGeom>
        </p:spPr>
      </p:pic>
      <p:sp>
        <p:nvSpPr>
          <p:cNvPr id="9486" name="文本"/>
          <p:cNvSpPr>
            <a:spLocks noGrp="1"/>
          </p:cNvSpPr>
          <p:nvPr>
            <p:ph type="ctrTitle"/>
          </p:nvPr>
        </p:nvSpPr>
        <p:spPr>
          <a:xfrm>
            <a:off x="9570951" y="2783161"/>
            <a:ext cx="4729726" cy="105072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125"/>
              </a:lnSpc>
            </a:pPr>
            <a:r>
              <a:rPr lang="zh-CN" altLang="en-US" sz="8438" b="0" i="0" u="none" spc="0" dirty="0" smtClean="0">
                <a:solidFill>
                  <a:srgbClr val="FFFFFF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数字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148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2877865" y="2537191"/>
            <a:ext cx="878388" cy="90387"/>
          </a:xfrm>
          <a:prstGeom prst="rect">
            <a:avLst/>
          </a:prstGeom>
        </p:spPr>
      </p:pic>
      <p:pic>
        <p:nvPicPr>
          <p:cNvPr id="11956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5400000">
            <a:off x="13270065" y="2929391"/>
            <a:ext cx="878388" cy="93742"/>
          </a:xfrm>
          <a:prstGeom prst="rect">
            <a:avLst/>
          </a:prstGeom>
        </p:spPr>
      </p:pic>
      <p:pic>
        <p:nvPicPr>
          <p:cNvPr id="1242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10800000">
            <a:off x="10163031" y="4417326"/>
            <a:ext cx="878388" cy="90387"/>
          </a:xfrm>
          <a:prstGeom prst="rect">
            <a:avLst/>
          </a:prstGeom>
        </p:spPr>
      </p:pic>
      <p:pic>
        <p:nvPicPr>
          <p:cNvPr id="12903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16200000">
            <a:off x="9770831" y="4021771"/>
            <a:ext cx="878388" cy="93742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 rot="10800000">
            <a:off x="2208450" y="6195639"/>
            <a:ext cx="18453014" cy="1968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70328" y="5540510"/>
            <a:ext cx="185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</a:rPr>
              <a:t>10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70328" y="6915854"/>
            <a:ext cx="185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</a:rPr>
              <a:t>2</a:t>
            </a:r>
            <a:r>
              <a:rPr kumimoji="1" lang="en-US" altLang="zh-CN" sz="4000" dirty="0" smtClean="0">
                <a:solidFill>
                  <a:schemeClr val="bg1"/>
                </a:solidFill>
              </a:rPr>
              <a:t>0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074965" y="5365575"/>
            <a:ext cx="185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</a:rPr>
              <a:t>10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074965" y="6887683"/>
            <a:ext cx="185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</a:rPr>
              <a:t>192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00" y="10717580"/>
            <a:ext cx="6528550" cy="2998165"/>
          </a:xfrm>
          <a:prstGeom prst="rect">
            <a:avLst/>
          </a:prstGeom>
        </p:spPr>
      </p:pic>
      <p:pic>
        <p:nvPicPr>
          <p:cNvPr id="921" name="Picture" descr="Picture"/>
          <p:cNvPicPr>
            <a:picLocks noChangeAspect="1"/>
          </p:cNvPicPr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743914" y="409914"/>
            <a:ext cx="12896170" cy="12896170"/>
          </a:xfrm>
          <a:prstGeom prst="rect">
            <a:avLst/>
          </a:prstGeom>
        </p:spPr>
      </p:pic>
      <p:sp>
        <p:nvSpPr>
          <p:cNvPr id="1389" name="文本"/>
          <p:cNvSpPr>
            <a:spLocks noGrp="1"/>
          </p:cNvSpPr>
          <p:nvPr>
            <p:ph type="ctrTitle"/>
          </p:nvPr>
        </p:nvSpPr>
        <p:spPr>
          <a:xfrm>
            <a:off x="11157997" y="3018776"/>
            <a:ext cx="2102612" cy="73322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21059"/>
              </a:lnSpc>
            </a:pPr>
            <a:r>
              <a:rPr lang="zh-CN" altLang="en-US" sz="16517" b="0" i="0" u="none" spc="0" dirty="0">
                <a:solidFill>
                  <a:srgbClr val="07153C">
                    <a:alpha val="100000"/>
                  </a:srgbClr>
                </a:solidFill>
                <a:latin typeface="FZYaoTi-M06S" charset="-122"/>
                <a:ea typeface="FZYaoTi-M06S" charset="-122"/>
                <a:cs typeface="FZYaoTi-M06S" charset="-122"/>
              </a:rPr>
              <a:t>章节叁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89" name="Picture" descr="Picture"/>
          <p:cNvPicPr>
            <a:picLocks noChangeAspect="1"/>
          </p:cNvPicPr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 rot="2513720">
            <a:off x="10542593" y="10115487"/>
            <a:ext cx="1230808" cy="843080"/>
          </a:xfrm>
          <a:prstGeom prst="rect">
            <a:avLst/>
          </a:prstGeom>
        </p:spPr>
      </p:pic>
      <p:pic>
        <p:nvPicPr>
          <p:cNvPr id="2864" name="Picture" descr="Picture"/>
          <p:cNvPicPr>
            <a:picLocks noChangeAspect="1"/>
          </p:cNvPicPr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 rot="14070467">
            <a:off x="12641291" y="2780565"/>
            <a:ext cx="1238636" cy="848443"/>
          </a:xfrm>
          <a:prstGeom prst="rect">
            <a:avLst/>
          </a:prstGeom>
        </p:spPr>
      </p:pic>
      <p:pic>
        <p:nvPicPr>
          <p:cNvPr id="4342" name="Picture" descr="Picture"/>
          <p:cNvPicPr>
            <a:picLocks noChangeAspect="1"/>
          </p:cNvPicPr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9008439" y="10537027"/>
            <a:ext cx="3826120" cy="1663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115</Words>
  <Application>Microsoft Macintosh PowerPoint</Application>
  <PresentationFormat>自定义</PresentationFormat>
  <Paragraphs>43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Calibri</vt:lpstr>
      <vt:lpstr>Cinzel-Bold</vt:lpstr>
      <vt:lpstr>FZYaoTi-M06S</vt:lpstr>
      <vt:lpstr>Microsoft YaHei</vt:lpstr>
      <vt:lpstr>Arial</vt:lpstr>
      <vt:lpstr>Office Theme</vt:lpstr>
      <vt:lpstr> 中秋佳节团圆夜</vt:lpstr>
      <vt:lpstr>目录</vt:lpstr>
      <vt:lpstr>章节壹</vt:lpstr>
      <vt:lpstr>这样的我</vt:lpstr>
      <vt:lpstr>这样的我</vt:lpstr>
      <vt:lpstr>章节贰</vt:lpstr>
      <vt:lpstr>我们团建</vt:lpstr>
      <vt:lpstr>我们</vt:lpstr>
      <vt:lpstr>章节叁</vt:lpstr>
      <vt:lpstr>未来的我们</vt:lpstr>
      <vt:lpstr>未来的我们</vt:lpstr>
      <vt:lpstr>谢谢大家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21</cp:revision>
  <dcterms:modified xsi:type="dcterms:W3CDTF">2019-09-04T14:02:07Z</dcterms:modified>
</cp:coreProperties>
</file>